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0" r:id="rId4"/>
    <p:sldId id="258" r:id="rId5"/>
    <p:sldId id="261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6"/>
    <p:restoredTop sz="94614"/>
  </p:normalViewPr>
  <p:slideViewPr>
    <p:cSldViewPr snapToGrid="0" snapToObjects="1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53710" y="151718"/>
            <a:ext cx="6634364" cy="3619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Presentation</a:t>
            </a:r>
            <a:br>
              <a:rPr lang="en-US" sz="7200" b="1" kern="5000" spc="-200" dirty="0">
                <a:solidFill>
                  <a:srgbClr val="FFFFFF"/>
                </a:solidFill>
                <a:latin typeface="Theinhardt"/>
              </a:rPr>
            </a:b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Title Goes Here</a:t>
            </a:r>
            <a:br>
              <a:rPr lang="en-US" sz="7200" b="1" kern="5000" spc="-200" dirty="0">
                <a:solidFill>
                  <a:srgbClr val="FFFFFF"/>
                </a:solidFill>
                <a:latin typeface="Theinhardt"/>
              </a:rPr>
            </a:br>
            <a:r>
              <a:rPr lang="en-US" sz="7200" b="1" kern="5000" spc="-200" dirty="0">
                <a:solidFill>
                  <a:schemeClr val="tx2">
                    <a:lumMod val="20000"/>
                    <a:lumOff val="80000"/>
                  </a:schemeClr>
                </a:solidFill>
                <a:latin typeface="Theinhardt"/>
              </a:rPr>
              <a:t>Subtitle of </a:t>
            </a:r>
            <a:br>
              <a:rPr lang="en-US" sz="7200" b="1" kern="5000" spc="-200" dirty="0">
                <a:solidFill>
                  <a:schemeClr val="tx2">
                    <a:lumMod val="20000"/>
                    <a:lumOff val="80000"/>
                  </a:schemeClr>
                </a:solidFill>
                <a:latin typeface="Theinhardt"/>
              </a:rPr>
            </a:br>
            <a:r>
              <a:rPr lang="en-US" sz="7200" b="1" kern="5000" spc="-200" dirty="0">
                <a:solidFill>
                  <a:schemeClr val="tx2">
                    <a:lumMod val="20000"/>
                    <a:lumOff val="80000"/>
                  </a:schemeClr>
                </a:solidFill>
                <a:latin typeface="Theinhardt"/>
              </a:rPr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894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16938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9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6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794933"/>
            <a:ext cx="7254345" cy="43947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4"/>
          </p:nvPr>
        </p:nvSpPr>
        <p:spPr>
          <a:xfrm>
            <a:off x="8212668" y="1794933"/>
            <a:ext cx="3142720" cy="43947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57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854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4" r:id="rId8"/>
    <p:sldLayoutId id="2147483655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F590B-8EE5-49A9-AFC1-BAD10CA28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Lab 3 – Gait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D10B5-C9A1-4496-B06B-357A79F76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Angel Ramirez, Priyanka Roy,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Davide, Hamza Dada</a:t>
            </a:r>
          </a:p>
        </p:txBody>
      </p:sp>
      <p:cxnSp>
        <p:nvCxnSpPr>
          <p:cNvPr id="34" name="Straight Connector 26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colorful, pink, holding, phone&#10;&#10;Description automatically generated">
            <a:extLst>
              <a:ext uri="{FF2B5EF4-FFF2-40B4-BE49-F238E27FC236}">
                <a16:creationId xmlns:a16="http://schemas.microsoft.com/office/drawing/2014/main" id="{E9B67AD4-175D-4D17-88E8-12CC816A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827937"/>
            <a:ext cx="6553545" cy="521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9"/>
          <a:stretch/>
        </p:blipFill>
        <p:spPr>
          <a:xfrm>
            <a:off x="6864" y="1"/>
            <a:ext cx="12185135" cy="6858000"/>
          </a:xfrm>
          <a:prstGeom prst="rect">
            <a:avLst/>
          </a:prstGeom>
        </p:spPr>
      </p:pic>
      <p:sp>
        <p:nvSpPr>
          <p:cNvPr id="6" name="Title 5"/>
          <p:cNvSpPr txBox="1">
            <a:spLocks noGrp="1"/>
          </p:cNvSpPr>
          <p:nvPr>
            <p:ph type="title"/>
          </p:nvPr>
        </p:nvSpPr>
        <p:spPr>
          <a:xfrm>
            <a:off x="849923" y="458552"/>
            <a:ext cx="10515600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Prototype and</a:t>
            </a:r>
            <a:br>
              <a:rPr lang="en-US" sz="7200" b="1" kern="5000" spc="-200" dirty="0">
                <a:solidFill>
                  <a:srgbClr val="FFFFFF"/>
                </a:solidFill>
                <a:latin typeface="Theinhardt"/>
              </a:rPr>
            </a:b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Planning</a:t>
            </a:r>
            <a:br>
              <a:rPr lang="en-US" sz="7200" b="1" kern="5000" spc="-200" dirty="0">
                <a:solidFill>
                  <a:srgbClr val="FFFFFF"/>
                </a:solidFill>
                <a:latin typeface="Theinhardt"/>
              </a:rPr>
            </a:br>
            <a:endParaRPr lang="en-US" sz="7200" b="1" kern="5000" spc="-200" dirty="0">
              <a:solidFill>
                <a:srgbClr val="FFFFFF"/>
              </a:solidFill>
              <a:latin typeface="Theinhardt"/>
            </a:endParaRPr>
          </a:p>
        </p:txBody>
      </p:sp>
      <p:pic>
        <p:nvPicPr>
          <p:cNvPr id="9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8176CE34-5246-4BFC-871A-4F1D4DCE8B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194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TITLE TEXT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60" dirty="0">
                <a:solidFill>
                  <a:srgbClr val="2850A3"/>
                </a:solidFill>
                <a:latin typeface="Theinhardt"/>
              </a:rPr>
              <a:t>Long or short subtitle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Ovit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eruptam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omni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to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dem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quamet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et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officil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idi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quo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beaquib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ustionsed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ea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comnis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is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prerature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volorum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qui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reicaep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rectatur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apis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cusdaeptatia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net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quist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60" dirty="0">
                <a:solidFill>
                  <a:srgbClr val="2850A3"/>
                </a:solidFill>
                <a:latin typeface="Theinhardt"/>
              </a:rPr>
              <a:t>Long or short subtitle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Ovit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eruptam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omni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to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dem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quamet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et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officil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idi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quo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beaquib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ustionsed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ea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comnis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is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prerature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volorum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qui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reicaep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rectatur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apis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cusdaeptatia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net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quist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58"/>
          <a:stretch/>
        </p:blipFill>
        <p:spPr>
          <a:xfrm>
            <a:off x="6864" y="0"/>
            <a:ext cx="12185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4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726" y="3670211"/>
            <a:ext cx="5181600" cy="250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spc="-60" dirty="0">
                <a:solidFill>
                  <a:srgbClr val="2850A3"/>
                </a:solidFill>
                <a:latin typeface="Theinhardt"/>
              </a:rPr>
              <a:t>Long or short subtitle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Ovit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eruptam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omni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to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dem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quamet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et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officil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7243" y="3670211"/>
            <a:ext cx="5181600" cy="2506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spc="-60" dirty="0">
                <a:solidFill>
                  <a:srgbClr val="2850A3"/>
                </a:solidFill>
                <a:latin typeface="Theinhardt"/>
              </a:rPr>
              <a:t>Long or short subtitle</a:t>
            </a:r>
            <a:br>
              <a:rPr lang="en-US" b="1" spc="-60" dirty="0">
                <a:solidFill>
                  <a:srgbClr val="2850A3"/>
                </a:solidFill>
                <a:latin typeface="Theinhardt"/>
              </a:rPr>
            </a:b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Ovit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eruptam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omni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iur</a:t>
            </a:r>
            <a:r>
              <a:rPr lang="en-US" b="1" spc="-60" dirty="0">
                <a:solidFill>
                  <a:srgbClr val="2850A3"/>
                </a:solidFill>
                <a:latin typeface="Theinhardt"/>
              </a:rPr>
              <a:t>, to </a:t>
            </a:r>
            <a:r>
              <a:rPr lang="en-US" b="1" spc="-60" dirty="0" err="1">
                <a:solidFill>
                  <a:srgbClr val="2850A3"/>
                </a:solidFill>
                <a:latin typeface="Theinhardt"/>
              </a:rPr>
              <a:t>dem.</a:t>
            </a:r>
            <a:endParaRPr lang="en-US" b="1" spc="-60" dirty="0">
              <a:solidFill>
                <a:srgbClr val="2850A3"/>
              </a:solidFill>
              <a:latin typeface="Theinhard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6" y="74781"/>
            <a:ext cx="5181600" cy="3501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243" y="74339"/>
            <a:ext cx="5181000" cy="350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7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1034683"/>
          </a:xfrm>
        </p:spPr>
        <p:txBody>
          <a:bodyPr>
            <a:normAutofit/>
          </a:bodyPr>
          <a:lstStyle/>
          <a:p>
            <a:r>
              <a:rPr lang="en-US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404337"/>
            <a:ext cx="12192000" cy="3692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College of Name  |  Department of Name</a:t>
            </a:r>
          </a:p>
        </p:txBody>
      </p:sp>
    </p:spTree>
    <p:extLst>
      <p:ext uri="{BB962C8B-B14F-4D97-AF65-F5344CB8AC3E}">
        <p14:creationId xmlns:p14="http://schemas.microsoft.com/office/powerpoint/2010/main" val="870886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45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Theinhardt</vt:lpstr>
      <vt:lpstr>Office Theme</vt:lpstr>
      <vt:lpstr>Lab 3 – Gait Analysis</vt:lpstr>
      <vt:lpstr>Prototype and Planning </vt:lpstr>
      <vt:lpstr>TITLE TEXT GOES HERE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Hamza Dada</cp:lastModifiedBy>
  <cp:revision>11</cp:revision>
  <dcterms:created xsi:type="dcterms:W3CDTF">2017-11-13T20:08:01Z</dcterms:created>
  <dcterms:modified xsi:type="dcterms:W3CDTF">2019-10-16T01:28:40Z</dcterms:modified>
</cp:coreProperties>
</file>